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35999420" cy="35999420"/>
  <p:notesSz cx="6858000" cy="9144000"/>
  <p:custDataLst>
    <p:tags r:id="rId7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00116B"/>
    <a:srgbClr val="DCDCDC"/>
    <a:srgbClr val="F0F0F0"/>
    <a:srgbClr val="E6E6E6"/>
    <a:srgbClr val="C8C8C8"/>
    <a:srgbClr val="FAFAFA"/>
    <a:srgbClr val="BEBE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78" autoAdjust="0"/>
    <p:restoredTop sz="94660"/>
  </p:normalViewPr>
  <p:slideViewPr>
    <p:cSldViewPr snapToGrid="0" showGuides="1">
      <p:cViewPr varScale="1">
        <p:scale>
          <a:sx n="99" d="100"/>
          <a:sy n="99" d="100"/>
        </p:scale>
        <p:origin x="84" y="582"/>
      </p:cViewPr>
      <p:guideLst>
        <p:guide orient="horz" pos="11338"/>
        <p:guide pos="11339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92" d="100"/>
          <a:sy n="92" d="100"/>
        </p:scale>
        <p:origin x="2550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7" Type="http://schemas.openxmlformats.org/officeDocument/2006/relationships/tags" Target="tags/tag64.xml"/><Relationship Id="rId6" Type="http://schemas.openxmlformats.org/officeDocument/2006/relationships/tableStyles" Target="tableStyles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6" Type="http://schemas.openxmlformats.org/officeDocument/2006/relationships/tags" Target="../tags/tag5.xml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5" Type="http://schemas.openxmlformats.org/officeDocument/2006/relationships/tags" Target="../tags/tag51.xml"/><Relationship Id="rId4" Type="http://schemas.openxmlformats.org/officeDocument/2006/relationships/tags" Target="../tags/tag50.xml"/><Relationship Id="rId3" Type="http://schemas.openxmlformats.org/officeDocument/2006/relationships/tags" Target="../tags/tag49.xml"/><Relationship Id="rId2" Type="http://schemas.openxmlformats.org/officeDocument/2006/relationships/tags" Target="../tags/tag48.xm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6" Type="http://schemas.openxmlformats.org/officeDocument/2006/relationships/tags" Target="../tags/tag56.xml"/><Relationship Id="rId5" Type="http://schemas.openxmlformats.org/officeDocument/2006/relationships/tags" Target="../tags/tag55.xml"/><Relationship Id="rId4" Type="http://schemas.openxmlformats.org/officeDocument/2006/relationships/tags" Target="../tags/tag54.xml"/><Relationship Id="rId3" Type="http://schemas.openxmlformats.org/officeDocument/2006/relationships/tags" Target="../tags/tag53.xml"/><Relationship Id="rId2" Type="http://schemas.openxmlformats.org/officeDocument/2006/relationships/tags" Target="../tags/tag52.xm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6" Type="http://schemas.openxmlformats.org/officeDocument/2006/relationships/tags" Target="../tags/tag10.xml"/><Relationship Id="rId5" Type="http://schemas.openxmlformats.org/officeDocument/2006/relationships/tags" Target="../tags/tag9.xml"/><Relationship Id="rId4" Type="http://schemas.openxmlformats.org/officeDocument/2006/relationships/tags" Target="../tags/tag8.xml"/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6" Type="http://schemas.openxmlformats.org/officeDocument/2006/relationships/tags" Target="../tags/tag15.xml"/><Relationship Id="rId5" Type="http://schemas.openxmlformats.org/officeDocument/2006/relationships/tags" Target="../tags/tag14.xml"/><Relationship Id="rId4" Type="http://schemas.openxmlformats.org/officeDocument/2006/relationships/tags" Target="../tags/tag13.xml"/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7" Type="http://schemas.openxmlformats.org/officeDocument/2006/relationships/tags" Target="../tags/tag21.xml"/><Relationship Id="rId6" Type="http://schemas.openxmlformats.org/officeDocument/2006/relationships/tags" Target="../tags/tag20.xml"/><Relationship Id="rId5" Type="http://schemas.openxmlformats.org/officeDocument/2006/relationships/tags" Target="../tags/tag19.xml"/><Relationship Id="rId4" Type="http://schemas.openxmlformats.org/officeDocument/2006/relationships/tags" Target="../tags/tag18.xml"/><Relationship Id="rId3" Type="http://schemas.openxmlformats.org/officeDocument/2006/relationships/tags" Target="../tags/tag17.xml"/><Relationship Id="rId2" Type="http://schemas.openxmlformats.org/officeDocument/2006/relationships/tags" Target="../tags/tag16.xm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9" Type="http://schemas.openxmlformats.org/officeDocument/2006/relationships/tags" Target="../tags/tag29.xml"/><Relationship Id="rId8" Type="http://schemas.openxmlformats.org/officeDocument/2006/relationships/tags" Target="../tags/tag28.xml"/><Relationship Id="rId7" Type="http://schemas.openxmlformats.org/officeDocument/2006/relationships/tags" Target="../tags/tag27.xml"/><Relationship Id="rId6" Type="http://schemas.openxmlformats.org/officeDocument/2006/relationships/tags" Target="../tags/tag26.xml"/><Relationship Id="rId5" Type="http://schemas.openxmlformats.org/officeDocument/2006/relationships/tags" Target="../tags/tag25.xml"/><Relationship Id="rId4" Type="http://schemas.openxmlformats.org/officeDocument/2006/relationships/tags" Target="../tags/tag24.xml"/><Relationship Id="rId3" Type="http://schemas.openxmlformats.org/officeDocument/2006/relationships/tags" Target="../tags/tag23.xml"/><Relationship Id="rId2" Type="http://schemas.openxmlformats.org/officeDocument/2006/relationships/tags" Target="../tags/tag22.xm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5" Type="http://schemas.openxmlformats.org/officeDocument/2006/relationships/tags" Target="../tags/tag33.xml"/><Relationship Id="rId4" Type="http://schemas.openxmlformats.org/officeDocument/2006/relationships/tags" Target="../tags/tag32.xml"/><Relationship Id="rId3" Type="http://schemas.openxmlformats.org/officeDocument/2006/relationships/tags" Target="../tags/tag31.xml"/><Relationship Id="rId2" Type="http://schemas.openxmlformats.org/officeDocument/2006/relationships/tags" Target="../tags/tag30.xm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4" Type="http://schemas.openxmlformats.org/officeDocument/2006/relationships/tags" Target="../tags/tag36.xml"/><Relationship Id="rId3" Type="http://schemas.openxmlformats.org/officeDocument/2006/relationships/tags" Target="../tags/tag35.xml"/><Relationship Id="rId2" Type="http://schemas.openxmlformats.org/officeDocument/2006/relationships/tags" Target="../tags/tag34.xm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7" Type="http://schemas.openxmlformats.org/officeDocument/2006/relationships/tags" Target="../tags/tag42.xml"/><Relationship Id="rId6" Type="http://schemas.openxmlformats.org/officeDocument/2006/relationships/tags" Target="../tags/tag41.xml"/><Relationship Id="rId5" Type="http://schemas.openxmlformats.org/officeDocument/2006/relationships/tags" Target="../tags/tag40.xml"/><Relationship Id="rId4" Type="http://schemas.openxmlformats.org/officeDocument/2006/relationships/tags" Target="../tags/tag39.xml"/><Relationship Id="rId3" Type="http://schemas.openxmlformats.org/officeDocument/2006/relationships/tags" Target="../tags/tag38.xml"/><Relationship Id="rId2" Type="http://schemas.openxmlformats.org/officeDocument/2006/relationships/tags" Target="../tags/tag37.xm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6" Type="http://schemas.openxmlformats.org/officeDocument/2006/relationships/tags" Target="../tags/tag47.xml"/><Relationship Id="rId5" Type="http://schemas.openxmlformats.org/officeDocument/2006/relationships/tags" Target="../tags/tag46.xml"/><Relationship Id="rId4" Type="http://schemas.openxmlformats.org/officeDocument/2006/relationships/tags" Target="../tags/tag45.xml"/><Relationship Id="rId3" Type="http://schemas.openxmlformats.org/officeDocument/2006/relationships/tags" Target="../tags/tag44.xml"/><Relationship Id="rId2" Type="http://schemas.openxmlformats.org/officeDocument/2006/relationships/tags" Target="../tags/tag43.xm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  <p:custDataLst>
              <p:tags r:id="rId2"/>
            </p:custDataLst>
          </p:nvPr>
        </p:nvSpPr>
        <p:spPr>
          <a:xfrm>
            <a:off x="3539764" y="4800000"/>
            <a:ext cx="28934646" cy="13492914"/>
          </a:xfrm>
        </p:spPr>
        <p:txBody>
          <a:bodyPr lIns="90000" tIns="46800" rIns="90000" bIns="46800" anchor="b" anchorCtr="0">
            <a:normAutofit/>
          </a:bodyPr>
          <a:lstStyle>
            <a:lvl1pPr algn="ctr">
              <a:defRPr sz="23620"/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  <p:custDataLst>
              <p:tags r:id="rId3"/>
            </p:custDataLst>
          </p:nvPr>
        </p:nvSpPr>
        <p:spPr>
          <a:xfrm>
            <a:off x="3539764" y="18689764"/>
            <a:ext cx="28934646" cy="7729134"/>
          </a:xfrm>
        </p:spPr>
        <p:txBody>
          <a:bodyPr lIns="90000" tIns="46800" rIns="90000" bIns="46800">
            <a:normAutofit/>
          </a:bodyPr>
          <a:lstStyle>
            <a:lvl1pPr marL="0" indent="0" algn="ctr">
              <a:lnSpc>
                <a:spcPct val="110000"/>
              </a:lnSpc>
              <a:buNone/>
              <a:defRPr sz="9450" spc="200"/>
            </a:lvl1pPr>
            <a:lvl2pPr marL="1800225" indent="0" algn="ctr">
              <a:buNone/>
              <a:defRPr sz="7875"/>
            </a:lvl2pPr>
            <a:lvl3pPr marL="3599815" indent="0" algn="ctr">
              <a:buNone/>
              <a:defRPr sz="7085"/>
            </a:lvl3pPr>
            <a:lvl4pPr marL="5400040" indent="0" algn="ctr">
              <a:buNone/>
              <a:defRPr sz="6300"/>
            </a:lvl4pPr>
            <a:lvl5pPr marL="7200265" indent="0" algn="ctr">
              <a:buNone/>
              <a:defRPr sz="6300"/>
            </a:lvl5pPr>
            <a:lvl6pPr marL="8999855" indent="0" algn="ctr">
              <a:buNone/>
              <a:defRPr sz="6300"/>
            </a:lvl6pPr>
            <a:lvl7pPr marL="10800080" indent="0" algn="ctr">
              <a:buNone/>
              <a:defRPr sz="6300"/>
            </a:lvl7pPr>
            <a:lvl8pPr marL="12600305" indent="0" algn="ctr">
              <a:buNone/>
              <a:defRPr sz="6300"/>
            </a:lvl8pPr>
            <a:lvl9pPr marL="14399895" indent="0" algn="ctr">
              <a:buNone/>
              <a:defRPr sz="6300"/>
            </a:lvl9pPr>
          </a:lstStyle>
          <a:p>
            <a:r>
              <a:rPr lang="zh-CN" altLang="en-US" dirty="0"/>
              <a:t>单击此处编辑母版副标题样式</a:t>
            </a:r>
            <a:endParaRPr lang="zh-CN" altLang="en-US" dirty="0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5"/>
            </p:custDataLst>
          </p:nvPr>
        </p:nvSpPr>
        <p:spPr>
          <a:xfrm>
            <a:off x="1796457" y="4062992"/>
            <a:ext cx="32400000" cy="28781103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5"/>
            </p:custDataLst>
          </p:nvPr>
        </p:nvSpPr>
        <p:spPr>
          <a:xfrm>
            <a:off x="3539764" y="13039370"/>
            <a:ext cx="28934646" cy="5348032"/>
          </a:xfrm>
        </p:spPr>
        <p:txBody>
          <a:bodyPr vert="horz" lIns="90000" tIns="46800" rIns="90000" bIns="46800" rtlCol="0" anchor="t" anchorCtr="0">
            <a:normAutofit/>
          </a:bodyPr>
          <a:lstStyle>
            <a:lvl1pPr algn="ctr">
              <a:defRPr sz="23620"/>
            </a:lvl1pPr>
          </a:lstStyle>
          <a:p>
            <a:pPr lvl="0"/>
            <a:r>
              <a:rPr lang="zh-CN" altLang="en-US" smtClean="0"/>
              <a:t>单击此处编辑标题</a:t>
            </a:r>
            <a:endParaRPr lang="zh-CN" altLang="en-US"/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6"/>
            </p:custDataLst>
          </p:nvPr>
        </p:nvSpPr>
        <p:spPr>
          <a:xfrm>
            <a:off x="3539764" y="18689764"/>
            <a:ext cx="28934646" cy="2475591"/>
          </a:xfrm>
        </p:spPr>
        <p:txBody>
          <a:bodyPr lIns="90000" tIns="46800" rIns="90000" bIns="46800">
            <a:normAutofit/>
          </a:bodyPr>
          <a:lstStyle>
            <a:lvl1pPr algn="ctr">
              <a:lnSpc>
                <a:spcPct val="110000"/>
              </a:lnSpc>
              <a:buNone/>
              <a:defRPr sz="9450" spc="200"/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1796457" y="3193701"/>
            <a:ext cx="32389370" cy="3703937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1796457" y="7823622"/>
            <a:ext cx="32389370" cy="24982677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5878347" y="20201575"/>
            <a:ext cx="22939370" cy="4025197"/>
          </a:xfrm>
        </p:spPr>
        <p:txBody>
          <a:bodyPr lIns="90000" tIns="46800" rIns="90000" bIns="46800" anchor="b" anchorCtr="0">
            <a:normAutofit/>
          </a:bodyPr>
          <a:lstStyle>
            <a:lvl1pPr>
              <a:defRPr sz="17325"/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5878347" y="24226772"/>
            <a:ext cx="22939370" cy="4554331"/>
          </a:xfrm>
        </p:spPr>
        <p:txBody>
          <a:bodyPr lIns="90000" tIns="46800" rIns="90000" bIns="46800">
            <a:normAutofit/>
          </a:bodyPr>
          <a:lstStyle>
            <a:lvl1pPr marL="0" indent="0">
              <a:buNone/>
              <a:defRPr sz="708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1800225" indent="0">
              <a:buNone/>
              <a:defRPr sz="6300">
                <a:solidFill>
                  <a:schemeClr val="tx1">
                    <a:tint val="75000"/>
                  </a:schemeClr>
                </a:solidFill>
              </a:defRPr>
            </a:lvl2pPr>
            <a:lvl3pPr marL="3599815" indent="0">
              <a:buNone/>
              <a:defRPr sz="6300">
                <a:solidFill>
                  <a:schemeClr val="tx1">
                    <a:tint val="75000"/>
                  </a:schemeClr>
                </a:solidFill>
              </a:defRPr>
            </a:lvl3pPr>
            <a:lvl4pPr marL="5400040" indent="0">
              <a:buNone/>
              <a:defRPr sz="6300">
                <a:solidFill>
                  <a:schemeClr val="tx1">
                    <a:tint val="75000"/>
                  </a:schemeClr>
                </a:solidFill>
              </a:defRPr>
            </a:lvl4pPr>
            <a:lvl5pPr marL="7200265" indent="0">
              <a:buNone/>
              <a:defRPr sz="6300">
                <a:solidFill>
                  <a:schemeClr val="tx1">
                    <a:tint val="75000"/>
                  </a:schemeClr>
                </a:solidFill>
              </a:defRPr>
            </a:lvl5pPr>
            <a:lvl6pPr marL="8999855" indent="0">
              <a:buNone/>
              <a:defRPr sz="6300">
                <a:solidFill>
                  <a:schemeClr val="tx1">
                    <a:tint val="75000"/>
                  </a:schemeClr>
                </a:solidFill>
              </a:defRPr>
            </a:lvl6pPr>
            <a:lvl7pPr marL="10800080" indent="0">
              <a:buNone/>
              <a:defRPr sz="6300">
                <a:solidFill>
                  <a:schemeClr val="tx1">
                    <a:tint val="75000"/>
                  </a:schemeClr>
                </a:solidFill>
              </a:defRPr>
            </a:lvl7pPr>
            <a:lvl8pPr marL="12600305" indent="0">
              <a:buNone/>
              <a:defRPr sz="6300">
                <a:solidFill>
                  <a:schemeClr val="tx1">
                    <a:tint val="75000"/>
                  </a:schemeClr>
                </a:solidFill>
              </a:defRPr>
            </a:lvl8pPr>
            <a:lvl9pPr marL="14399895" indent="0">
              <a:buNone/>
              <a:defRPr sz="6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1796457" y="3193701"/>
            <a:ext cx="32389370" cy="3703937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1796457" y="7880315"/>
            <a:ext cx="15285827" cy="24925985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18931890" y="7880315"/>
            <a:ext cx="15285827" cy="24925985"/>
          </a:xfrm>
        </p:spPr>
        <p:txBody>
          <a:bodyPr lIns="90000" tIns="46800" rIns="90000" bIns="4680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1796457" y="3193701"/>
            <a:ext cx="32389370" cy="3703937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1796457" y="7502362"/>
            <a:ext cx="15774803" cy="2003150"/>
          </a:xfrm>
        </p:spPr>
        <p:txBody>
          <a:bodyPr lIns="101600" tIns="38100" rIns="76200" bIns="3810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7875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1800225" indent="0">
              <a:buNone/>
              <a:defRPr sz="7875" b="1"/>
            </a:lvl2pPr>
            <a:lvl3pPr marL="3599815" indent="0">
              <a:buNone/>
              <a:defRPr sz="7085" b="1"/>
            </a:lvl3pPr>
            <a:lvl4pPr marL="5400040" indent="0">
              <a:buNone/>
              <a:defRPr sz="6300" b="1"/>
            </a:lvl4pPr>
            <a:lvl5pPr marL="7200265" indent="0">
              <a:buNone/>
              <a:defRPr sz="6300" b="1"/>
            </a:lvl5pPr>
            <a:lvl6pPr marL="8999855" indent="0">
              <a:buNone/>
              <a:defRPr sz="6300" b="1"/>
            </a:lvl6pPr>
            <a:lvl7pPr marL="10800080" indent="0">
              <a:buNone/>
              <a:defRPr sz="6300" b="1"/>
            </a:lvl7pPr>
            <a:lvl8pPr marL="12600305" indent="0">
              <a:buNone/>
              <a:defRPr sz="6300" b="1"/>
            </a:lvl8pPr>
            <a:lvl9pPr marL="14399895" indent="0">
              <a:buNone/>
              <a:defRPr sz="6300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1796457" y="9732284"/>
            <a:ext cx="15774803" cy="23074016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5"/>
            </p:custDataLst>
          </p:nvPr>
        </p:nvSpPr>
        <p:spPr>
          <a:xfrm>
            <a:off x="18412648" y="7463144"/>
            <a:ext cx="15774803" cy="200315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7875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1800225" indent="0">
              <a:buNone/>
              <a:defRPr sz="7875" b="1"/>
            </a:lvl2pPr>
            <a:lvl3pPr marL="3599815" indent="0">
              <a:buNone/>
              <a:defRPr sz="7085" b="1"/>
            </a:lvl3pPr>
            <a:lvl4pPr marL="5400040" indent="0">
              <a:buNone/>
              <a:defRPr sz="6300" b="1"/>
            </a:lvl4pPr>
            <a:lvl5pPr marL="7200265" indent="0">
              <a:buNone/>
              <a:defRPr sz="6300" b="1"/>
            </a:lvl5pPr>
            <a:lvl6pPr marL="8999855" indent="0">
              <a:buNone/>
              <a:defRPr sz="6300" b="1"/>
            </a:lvl6pPr>
            <a:lvl7pPr marL="10800080" indent="0">
              <a:buNone/>
              <a:defRPr sz="6300" b="1"/>
            </a:lvl7pPr>
            <a:lvl8pPr marL="12600305" indent="0">
              <a:buNone/>
              <a:defRPr sz="6300" b="1"/>
            </a:lvl8pPr>
            <a:lvl9pPr marL="14399895" indent="0">
              <a:buNone/>
              <a:defRPr sz="6300" b="1"/>
            </a:lvl9pPr>
          </a:lstStyle>
          <a:p>
            <a:pPr lvl="0"/>
            <a:r>
              <a:rPr lang="zh-CN" altLang="en-US" smtClean="0"/>
              <a:t>单击此处编辑文本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18412648" y="9732284"/>
            <a:ext cx="15774803" cy="23074016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1796457" y="3193701"/>
            <a:ext cx="32389370" cy="3703937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1796457" y="8163780"/>
            <a:ext cx="15451999" cy="24188977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6300"/>
            </a:lvl1pPr>
          </a:lstStyle>
          <a:p>
            <a:pPr lvl="0"/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18751181" y="8163780"/>
            <a:ext cx="15434646" cy="24188977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6300"/>
            </a:lvl1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7"/>
            </p:custDataLst>
          </p:nvPr>
        </p:nvSpPr>
        <p:spPr/>
        <p:txBody>
          <a:bodyPr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 hasCustomPrompt="1"/>
            <p:custDataLst>
              <p:tags r:id="rId2"/>
            </p:custDataLst>
          </p:nvPr>
        </p:nvSpPr>
        <p:spPr>
          <a:xfrm>
            <a:off x="30220867" y="4800000"/>
            <a:ext cx="3082677" cy="26400000"/>
          </a:xfrm>
        </p:spPr>
        <p:txBody>
          <a:bodyPr vert="eaVert" lIns="90000" tIns="46800" rIns="90000" bIns="46800" rtlCol="0" anchor="ctr" anchorCtr="0">
            <a:normAutofit/>
          </a:bodyPr>
          <a:lstStyle>
            <a:lvl1pPr>
              <a:buNone/>
              <a:defRPr sz="11025"/>
            </a:lvl1pPr>
          </a:lstStyle>
          <a:p>
            <a:pPr lvl="0"/>
            <a:r>
              <a:rPr lang="zh-CN" altLang="en-US" smtClean="0"/>
              <a:t>单击此处编辑标题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3"/>
            </p:custDataLst>
          </p:nvPr>
        </p:nvSpPr>
        <p:spPr>
          <a:xfrm>
            <a:off x="2700000" y="4800000"/>
            <a:ext cx="27074410" cy="26400000"/>
          </a:xfrm>
        </p:spPr>
        <p:txBody>
          <a:bodyPr vert="eaVert" lIns="46800" tIns="46800" rIns="46800" bIns="46800"/>
          <a:lstStyle>
            <a:lvl1pPr marL="899795" indent="-899795">
              <a:spcAft>
                <a:spcPts val="1000"/>
              </a:spcAft>
              <a:defRPr spc="300"/>
            </a:lvl1pPr>
            <a:lvl2pPr marL="2700020" indent="-899795">
              <a:defRPr spc="300"/>
            </a:lvl2pPr>
            <a:lvl3pPr marL="4500245" indent="-899795">
              <a:defRPr spc="300"/>
            </a:lvl3pPr>
            <a:lvl4pPr marL="6299835" indent="-899795">
              <a:defRPr spc="300"/>
            </a:lvl4pPr>
            <a:lvl5pPr marL="8100060" indent="-899795">
              <a:defRPr spc="300"/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8" Type="http://schemas.openxmlformats.org/officeDocument/2006/relationships/theme" Target="../theme/theme1.xml"/><Relationship Id="rId17" Type="http://schemas.openxmlformats.org/officeDocument/2006/relationships/tags" Target="../tags/tag62.xml"/><Relationship Id="rId16" Type="http://schemas.openxmlformats.org/officeDocument/2006/relationships/tags" Target="../tags/tag61.xml"/><Relationship Id="rId15" Type="http://schemas.openxmlformats.org/officeDocument/2006/relationships/tags" Target="../tags/tag60.xml"/><Relationship Id="rId14" Type="http://schemas.openxmlformats.org/officeDocument/2006/relationships/tags" Target="../tags/tag59.xml"/><Relationship Id="rId13" Type="http://schemas.openxmlformats.org/officeDocument/2006/relationships/tags" Target="../tags/tag58.xml"/><Relationship Id="rId12" Type="http://schemas.openxmlformats.org/officeDocument/2006/relationships/tags" Target="../tags/tag57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2"/>
            </p:custDataLst>
          </p:nvPr>
        </p:nvSpPr>
        <p:spPr>
          <a:xfrm>
            <a:off x="1796457" y="3193701"/>
            <a:ext cx="32389370" cy="3703937"/>
          </a:xfrm>
          <a:prstGeom prst="rect">
            <a:avLst/>
          </a:prstGeom>
        </p:spPr>
        <p:txBody>
          <a:bodyPr vert="horz" lIns="90170" tIns="46990" rIns="90170" bIns="46990" rtlCol="0" anchor="ctr" anchorCtr="0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3"/>
            </p:custDataLst>
          </p:nvPr>
        </p:nvSpPr>
        <p:spPr>
          <a:xfrm>
            <a:off x="1796457" y="7823622"/>
            <a:ext cx="32389370" cy="24982677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4"/>
            </p:custDataLst>
          </p:nvPr>
        </p:nvSpPr>
        <p:spPr>
          <a:xfrm>
            <a:off x="1807087" y="33146457"/>
            <a:ext cx="7972441" cy="166299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3935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5"/>
            </p:custDataLst>
          </p:nvPr>
        </p:nvSpPr>
        <p:spPr>
          <a:xfrm>
            <a:off x="12153543" y="33146457"/>
            <a:ext cx="11692914" cy="166299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3935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6"/>
            </p:custDataLst>
          </p:nvPr>
        </p:nvSpPr>
        <p:spPr>
          <a:xfrm>
            <a:off x="26213386" y="33146457"/>
            <a:ext cx="7972441" cy="166299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3935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  <p:custDataLst>
      <p:tags r:id="rId17"/>
    </p:custData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3599815" rtl="0" eaLnBrk="1" fontAlgn="auto" latinLnBrk="0" hangingPunct="1">
        <a:lnSpc>
          <a:spcPct val="100000"/>
        </a:lnSpc>
        <a:spcBef>
          <a:spcPct val="0"/>
        </a:spcBef>
        <a:buNone/>
        <a:defRPr sz="14175" b="0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+mj-lt"/>
          <a:ea typeface="+mj-ea"/>
          <a:cs typeface="+mj-cs"/>
        </a:defRPr>
      </a:lvl1pPr>
    </p:titleStyle>
    <p:bodyStyle>
      <a:lvl1pPr marL="899795" indent="-899795" algn="l" defTabSz="3599815" rtl="0" eaLnBrk="1" fontAlgn="auto" latinLnBrk="0" hangingPunct="1">
        <a:lnSpc>
          <a:spcPct val="130000"/>
        </a:lnSpc>
        <a:spcBef>
          <a:spcPct val="2000"/>
        </a:spcBef>
        <a:spcAft>
          <a:spcPts val="1000"/>
        </a:spcAft>
        <a:buFont typeface="Arial" panose="020B0604020202020204" pitchFamily="34" charset="0"/>
        <a:buChar char="●"/>
        <a:defRPr sz="7085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1pPr>
      <a:lvl2pPr marL="2700020" indent="-899795" algn="l" defTabSz="3599815" rtl="0" eaLnBrk="1" fontAlgn="auto" latinLnBrk="0" hangingPunct="1">
        <a:lnSpc>
          <a:spcPct val="120000"/>
        </a:lnSpc>
        <a:spcBef>
          <a:spcPct val="2000"/>
        </a:spcBef>
        <a:spcAft>
          <a:spcPts val="600"/>
        </a:spcAft>
        <a:buFont typeface="Arial" panose="020B0604020202020204" pitchFamily="34" charset="0"/>
        <a:buChar char="●"/>
        <a:tabLst>
          <a:tab pos="6337300" algn="l"/>
          <a:tab pos="6337300" algn="l"/>
          <a:tab pos="6337300" algn="l"/>
          <a:tab pos="6337300" algn="l"/>
        </a:tabLst>
        <a:defRPr sz="63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2pPr>
      <a:lvl3pPr marL="4500245" indent="-899795" algn="l" defTabSz="3599815" rtl="0" eaLnBrk="1" fontAlgn="auto" latinLnBrk="0" hangingPunct="1">
        <a:lnSpc>
          <a:spcPct val="120000"/>
        </a:lnSpc>
        <a:spcBef>
          <a:spcPct val="2000"/>
        </a:spcBef>
        <a:spcAft>
          <a:spcPts val="600"/>
        </a:spcAft>
        <a:buFont typeface="Arial" panose="020B0604020202020204" pitchFamily="34" charset="0"/>
        <a:buChar char="●"/>
        <a:defRPr sz="63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3pPr>
      <a:lvl4pPr marL="6299835" indent="-899795" algn="l" defTabSz="3599815" rtl="0" eaLnBrk="1" fontAlgn="auto" latinLnBrk="0" hangingPunct="1">
        <a:lnSpc>
          <a:spcPct val="120000"/>
        </a:lnSpc>
        <a:spcBef>
          <a:spcPct val="2000"/>
        </a:spcBef>
        <a:spcAft>
          <a:spcPts val="300"/>
        </a:spcAft>
        <a:buFont typeface="Wingdings" panose="05000000000000000000" charset="0"/>
        <a:buChar char=""/>
        <a:defRPr sz="551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4pPr>
      <a:lvl5pPr marL="8100060" indent="-899795" algn="l" defTabSz="3599815" rtl="0" eaLnBrk="1" fontAlgn="auto" latinLnBrk="0" hangingPunct="1">
        <a:lnSpc>
          <a:spcPct val="120000"/>
        </a:lnSpc>
        <a:spcBef>
          <a:spcPct val="2000"/>
        </a:spcBef>
        <a:spcAft>
          <a:spcPts val="300"/>
        </a:spcAft>
        <a:buFont typeface="Arial" panose="020B0604020202020204" pitchFamily="34" charset="0"/>
        <a:buChar char="•"/>
        <a:defRPr sz="551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5pPr>
      <a:lvl6pPr marL="9900285" indent="-899795" algn="l" defTabSz="3599815" rtl="0" eaLnBrk="1" latinLnBrk="0" hangingPunct="1">
        <a:lnSpc>
          <a:spcPct val="90000"/>
        </a:lnSpc>
        <a:spcBef>
          <a:spcPts val="1975"/>
        </a:spcBef>
        <a:buFont typeface="Arial" panose="020B0604020202020204" pitchFamily="34" charset="0"/>
        <a:buChar char="•"/>
        <a:defRPr sz="7085" kern="1200">
          <a:solidFill>
            <a:schemeClr val="tx1"/>
          </a:solidFill>
          <a:latin typeface="+mn-lt"/>
          <a:ea typeface="+mn-ea"/>
          <a:cs typeface="+mn-cs"/>
        </a:defRPr>
      </a:lvl6pPr>
      <a:lvl7pPr marL="11699875" indent="-899795" algn="l" defTabSz="3599815" rtl="0" eaLnBrk="1" latinLnBrk="0" hangingPunct="1">
        <a:lnSpc>
          <a:spcPct val="90000"/>
        </a:lnSpc>
        <a:spcBef>
          <a:spcPts val="1975"/>
        </a:spcBef>
        <a:buFont typeface="Arial" panose="020B0604020202020204" pitchFamily="34" charset="0"/>
        <a:buChar char="•"/>
        <a:defRPr sz="7085" kern="1200">
          <a:solidFill>
            <a:schemeClr val="tx1"/>
          </a:solidFill>
          <a:latin typeface="+mn-lt"/>
          <a:ea typeface="+mn-ea"/>
          <a:cs typeface="+mn-cs"/>
        </a:defRPr>
      </a:lvl7pPr>
      <a:lvl8pPr marL="13500100" indent="-899795" algn="l" defTabSz="3599815" rtl="0" eaLnBrk="1" latinLnBrk="0" hangingPunct="1">
        <a:lnSpc>
          <a:spcPct val="90000"/>
        </a:lnSpc>
        <a:spcBef>
          <a:spcPts val="1975"/>
        </a:spcBef>
        <a:buFont typeface="Arial" panose="020B0604020202020204" pitchFamily="34" charset="0"/>
        <a:buChar char="•"/>
        <a:defRPr sz="7085" kern="1200">
          <a:solidFill>
            <a:schemeClr val="tx1"/>
          </a:solidFill>
          <a:latin typeface="+mn-lt"/>
          <a:ea typeface="+mn-ea"/>
          <a:cs typeface="+mn-cs"/>
        </a:defRPr>
      </a:lvl8pPr>
      <a:lvl9pPr marL="15299690" indent="-899795" algn="l" defTabSz="3599815" rtl="0" eaLnBrk="1" latinLnBrk="0" hangingPunct="1">
        <a:lnSpc>
          <a:spcPct val="90000"/>
        </a:lnSpc>
        <a:spcBef>
          <a:spcPts val="1975"/>
        </a:spcBef>
        <a:buFont typeface="Arial" panose="020B0604020202020204" pitchFamily="34" charset="0"/>
        <a:buChar char="•"/>
        <a:defRPr sz="708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3599815" rtl="0" eaLnBrk="1" latinLnBrk="0" hangingPunct="1">
        <a:defRPr sz="7085" kern="1200">
          <a:solidFill>
            <a:schemeClr val="tx1"/>
          </a:solidFill>
          <a:latin typeface="+mn-lt"/>
          <a:ea typeface="+mn-ea"/>
          <a:cs typeface="+mn-cs"/>
        </a:defRPr>
      </a:lvl1pPr>
      <a:lvl2pPr marL="1800225" algn="l" defTabSz="3599815" rtl="0" eaLnBrk="1" latinLnBrk="0" hangingPunct="1">
        <a:defRPr sz="7085" kern="1200">
          <a:solidFill>
            <a:schemeClr val="tx1"/>
          </a:solidFill>
          <a:latin typeface="+mn-lt"/>
          <a:ea typeface="+mn-ea"/>
          <a:cs typeface="+mn-cs"/>
        </a:defRPr>
      </a:lvl2pPr>
      <a:lvl3pPr marL="3599815" algn="l" defTabSz="3599815" rtl="0" eaLnBrk="1" latinLnBrk="0" hangingPunct="1">
        <a:defRPr sz="7085" kern="1200">
          <a:solidFill>
            <a:schemeClr val="tx1"/>
          </a:solidFill>
          <a:latin typeface="+mn-lt"/>
          <a:ea typeface="+mn-ea"/>
          <a:cs typeface="+mn-cs"/>
        </a:defRPr>
      </a:lvl3pPr>
      <a:lvl4pPr marL="5400040" algn="l" defTabSz="3599815" rtl="0" eaLnBrk="1" latinLnBrk="0" hangingPunct="1">
        <a:defRPr sz="7085" kern="1200">
          <a:solidFill>
            <a:schemeClr val="tx1"/>
          </a:solidFill>
          <a:latin typeface="+mn-lt"/>
          <a:ea typeface="+mn-ea"/>
          <a:cs typeface="+mn-cs"/>
        </a:defRPr>
      </a:lvl4pPr>
      <a:lvl5pPr marL="7200265" algn="l" defTabSz="3599815" rtl="0" eaLnBrk="1" latinLnBrk="0" hangingPunct="1">
        <a:defRPr sz="7085" kern="1200">
          <a:solidFill>
            <a:schemeClr val="tx1"/>
          </a:solidFill>
          <a:latin typeface="+mn-lt"/>
          <a:ea typeface="+mn-ea"/>
          <a:cs typeface="+mn-cs"/>
        </a:defRPr>
      </a:lvl5pPr>
      <a:lvl6pPr marL="8999855" algn="l" defTabSz="3599815" rtl="0" eaLnBrk="1" latinLnBrk="0" hangingPunct="1">
        <a:defRPr sz="7085" kern="1200">
          <a:solidFill>
            <a:schemeClr val="tx1"/>
          </a:solidFill>
          <a:latin typeface="+mn-lt"/>
          <a:ea typeface="+mn-ea"/>
          <a:cs typeface="+mn-cs"/>
        </a:defRPr>
      </a:lvl6pPr>
      <a:lvl7pPr marL="10800080" algn="l" defTabSz="3599815" rtl="0" eaLnBrk="1" latinLnBrk="0" hangingPunct="1">
        <a:defRPr sz="7085" kern="1200">
          <a:solidFill>
            <a:schemeClr val="tx1"/>
          </a:solidFill>
          <a:latin typeface="+mn-lt"/>
          <a:ea typeface="+mn-ea"/>
          <a:cs typeface="+mn-cs"/>
        </a:defRPr>
      </a:lvl7pPr>
      <a:lvl8pPr marL="12600305" algn="l" defTabSz="3599815" rtl="0" eaLnBrk="1" latinLnBrk="0" hangingPunct="1">
        <a:defRPr sz="7085" kern="1200">
          <a:solidFill>
            <a:schemeClr val="tx1"/>
          </a:solidFill>
          <a:latin typeface="+mn-lt"/>
          <a:ea typeface="+mn-ea"/>
          <a:cs typeface="+mn-cs"/>
        </a:defRPr>
      </a:lvl8pPr>
      <a:lvl9pPr marL="14399895" algn="l" defTabSz="3599815" rtl="0" eaLnBrk="1" latinLnBrk="0" hangingPunct="1">
        <a:defRPr sz="708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63.xml"/><Relationship Id="rId1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 descr="未标题-3-0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270" y="182880"/>
            <a:ext cx="35998150" cy="35337750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9102725" y="504190"/>
            <a:ext cx="19214465" cy="156845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9600">
                <a:solidFill>
                  <a:srgbClr val="00116B"/>
                </a:solidFill>
                <a:latin typeface="思源黑体 CN Heavy" panose="020B0A00000000000000" charset="-122"/>
                <a:ea typeface="思源黑体 CN Heavy" panose="020B0A00000000000000" charset="-122"/>
              </a:rPr>
              <a:t>字数不超过</a:t>
            </a:r>
            <a:r>
              <a:rPr lang="en-US" altLang="zh-CN" sz="9600">
                <a:solidFill>
                  <a:srgbClr val="00116B"/>
                </a:solidFill>
                <a:latin typeface="思源黑体 CN Heavy" panose="020B0A00000000000000" charset="-122"/>
                <a:ea typeface="思源黑体 CN Heavy" panose="020B0A00000000000000" charset="-122"/>
              </a:rPr>
              <a:t>20</a:t>
            </a:r>
            <a:r>
              <a:rPr lang="zh-CN" altLang="en-US" sz="9600">
                <a:solidFill>
                  <a:srgbClr val="00116B"/>
                </a:solidFill>
                <a:latin typeface="思源黑体 CN Heavy" panose="020B0A00000000000000" charset="-122"/>
                <a:ea typeface="思源黑体 CN Heavy" panose="020B0A00000000000000" charset="-122"/>
              </a:rPr>
              <a:t>个字不低于</a:t>
            </a:r>
            <a:r>
              <a:rPr lang="en-US" altLang="zh-CN" sz="9600">
                <a:solidFill>
                  <a:srgbClr val="00116B"/>
                </a:solidFill>
                <a:latin typeface="思源黑体 CN Heavy" panose="020B0A00000000000000" charset="-122"/>
                <a:ea typeface="思源黑体 CN Heavy" panose="020B0A00000000000000" charset="-122"/>
              </a:rPr>
              <a:t>12</a:t>
            </a:r>
            <a:r>
              <a:rPr lang="zh-CN" altLang="en-US" sz="9600">
                <a:solidFill>
                  <a:srgbClr val="00116B"/>
                </a:solidFill>
                <a:latin typeface="思源黑体 CN Heavy" panose="020B0A00000000000000" charset="-122"/>
                <a:ea typeface="思源黑体 CN Heavy" panose="020B0A00000000000000" charset="-122"/>
              </a:rPr>
              <a:t>个</a:t>
            </a:r>
            <a:r>
              <a:rPr lang="zh-CN" altLang="en-US" sz="9600">
                <a:solidFill>
                  <a:srgbClr val="00116B"/>
                </a:solidFill>
                <a:latin typeface="思源黑体 CN Heavy" panose="020B0A00000000000000" charset="-122"/>
                <a:ea typeface="思源黑体 CN Heavy" panose="020B0A00000000000000" charset="-122"/>
              </a:rPr>
              <a:t>字</a:t>
            </a:r>
            <a:endParaRPr lang="zh-CN" altLang="en-US" sz="9600">
              <a:solidFill>
                <a:srgbClr val="00116B"/>
              </a:solidFill>
              <a:latin typeface="思源黑体 CN Heavy" panose="020B0A00000000000000" charset="-122"/>
              <a:ea typeface="思源黑体 CN Heavy" panose="020B0A00000000000000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1765300" y="4264025"/>
            <a:ext cx="13390245" cy="193802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4000">
                <a:solidFill>
                  <a:schemeClr val="bg1"/>
                </a:solidFill>
                <a:latin typeface="+mn-ea"/>
                <a:cs typeface="+mn-ea"/>
                <a:sym typeface="+mn-ea"/>
              </a:rPr>
              <a:t>此字号约为</a:t>
            </a:r>
            <a:r>
              <a:rPr lang="en-US" altLang="zh-CN" sz="4000">
                <a:solidFill>
                  <a:schemeClr val="bg1"/>
                </a:solidFill>
                <a:latin typeface="+mn-ea"/>
                <a:cs typeface="+mn-ea"/>
                <a:sym typeface="+mn-ea"/>
              </a:rPr>
              <a:t>2cm</a:t>
            </a:r>
            <a:r>
              <a:rPr lang="zh-CN" altLang="en-US" sz="4000">
                <a:solidFill>
                  <a:schemeClr val="bg1"/>
                </a:solidFill>
                <a:latin typeface="+mn-ea"/>
                <a:cs typeface="+mn-ea"/>
                <a:sym typeface="+mn-ea"/>
              </a:rPr>
              <a:t>方块字，此字号约为</a:t>
            </a:r>
            <a:r>
              <a:rPr lang="en-US" altLang="zh-CN" sz="4000">
                <a:solidFill>
                  <a:schemeClr val="bg1"/>
                </a:solidFill>
                <a:latin typeface="+mn-ea"/>
                <a:cs typeface="+mn-ea"/>
                <a:sym typeface="+mn-ea"/>
              </a:rPr>
              <a:t>2cm</a:t>
            </a:r>
            <a:r>
              <a:rPr lang="zh-CN" altLang="en-US" sz="4000">
                <a:solidFill>
                  <a:schemeClr val="bg1"/>
                </a:solidFill>
                <a:latin typeface="+mn-ea"/>
                <a:cs typeface="+mn-ea"/>
                <a:sym typeface="+mn-ea"/>
              </a:rPr>
              <a:t>方块字</a:t>
            </a:r>
            <a:endParaRPr lang="zh-CN" altLang="en-US" sz="4000">
              <a:solidFill>
                <a:schemeClr val="bg1"/>
              </a:solidFill>
              <a:latin typeface="+mn-ea"/>
              <a:cs typeface="+mn-ea"/>
            </a:endParaRPr>
          </a:p>
          <a:p>
            <a:r>
              <a:rPr lang="zh-CN" altLang="en-US" sz="4000">
                <a:solidFill>
                  <a:schemeClr val="bg1"/>
                </a:solidFill>
                <a:latin typeface="+mn-ea"/>
                <a:cs typeface="+mn-ea"/>
                <a:sym typeface="+mn-ea"/>
              </a:rPr>
              <a:t>此字号约为</a:t>
            </a:r>
            <a:r>
              <a:rPr lang="en-US" altLang="zh-CN" sz="4000">
                <a:solidFill>
                  <a:schemeClr val="bg1"/>
                </a:solidFill>
                <a:latin typeface="+mn-ea"/>
                <a:cs typeface="+mn-ea"/>
                <a:sym typeface="+mn-ea"/>
              </a:rPr>
              <a:t>2cm</a:t>
            </a:r>
            <a:r>
              <a:rPr lang="zh-CN" altLang="en-US" sz="4000">
                <a:solidFill>
                  <a:schemeClr val="bg1"/>
                </a:solidFill>
                <a:latin typeface="+mn-ea"/>
                <a:cs typeface="+mn-ea"/>
                <a:sym typeface="+mn-ea"/>
              </a:rPr>
              <a:t>方块字，此字号约为</a:t>
            </a:r>
            <a:r>
              <a:rPr lang="en-US" altLang="zh-CN" sz="4000">
                <a:solidFill>
                  <a:schemeClr val="bg1"/>
                </a:solidFill>
                <a:latin typeface="+mn-ea"/>
                <a:cs typeface="+mn-ea"/>
                <a:sym typeface="+mn-ea"/>
              </a:rPr>
              <a:t>2cm</a:t>
            </a:r>
            <a:r>
              <a:rPr lang="zh-CN" altLang="en-US" sz="4000">
                <a:solidFill>
                  <a:schemeClr val="bg1"/>
                </a:solidFill>
                <a:latin typeface="+mn-ea"/>
                <a:cs typeface="+mn-ea"/>
                <a:sym typeface="+mn-ea"/>
              </a:rPr>
              <a:t>方块字</a:t>
            </a:r>
            <a:endParaRPr lang="zh-CN" altLang="en-US" sz="4000">
              <a:solidFill>
                <a:schemeClr val="bg1"/>
              </a:solidFill>
              <a:latin typeface="+mn-ea"/>
              <a:cs typeface="+mn-ea"/>
            </a:endParaRPr>
          </a:p>
          <a:p>
            <a:endParaRPr lang="zh-CN" altLang="en-US" sz="4000">
              <a:solidFill>
                <a:schemeClr val="bg1"/>
              </a:solidFill>
              <a:latin typeface="+mn-ea"/>
              <a:cs typeface="+mn-ea"/>
            </a:endParaRPr>
          </a:p>
        </p:txBody>
      </p:sp>
    </p:spTree>
    <p:custDataLst>
      <p:tags r:id="rId2"/>
    </p:custDataLst>
  </p:cSld>
  <p:clrMapOvr>
    <a:masterClrMapping/>
  </p:clrMapOvr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5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5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6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2.xml><?xml version="1.0" encoding="utf-8"?>
<p:tagLst xmlns:p="http://schemas.openxmlformats.org/presentationml/2006/main">
  <p:tag name="KSO_WM_TEMPLATE_THUMBS_INDEX" val="1、4、7、12、13、14、15、16、17、18、20、24、25、28、33、36、40、43、44"/>
  <p:tag name="KSO_WM_TEMPLATE_SUBCATEGORY" val="19"/>
  <p:tag name="KSO_WM_TAG_VERSION" val="1.0"/>
  <p:tag name="KSO_WM_BEAUTIFY_FLAG" val="#wm#"/>
  <p:tag name="KSO_WM_TEMPLATE_CATEGORY" val="custom"/>
  <p:tag name="KSO_WM_TEMPLATE_INDEX" val="20205081"/>
  <p:tag name="KSO_WM_TEMPLATE_MASTER_TYPE" val="0"/>
  <p:tag name="KSO_WM_TEMPLATE_COLOR_TYPE" val="1"/>
  <p:tag name="KSO_WM_UNIT_SHOW_EDIT_AREA_INDICATION" val="1"/>
</p:tagLst>
</file>

<file path=ppt/tags/tag63.xml><?xml version="1.0" encoding="utf-8"?>
<p:tagLst xmlns:p="http://schemas.openxmlformats.org/presentationml/2006/main">
  <p:tag name="KSO_WM_SLIDE_ID" val="custom20205081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081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64.xml><?xml version="1.0" encoding="utf-8"?>
<p:tagLst xmlns:p="http://schemas.openxmlformats.org/presentationml/2006/main">
  <p:tag name="commondata" val="eyJoZGlkIjoiNWNjYmQxNjUyZTQxNDRmYjI1ZmFlNGNkNjczNDc4ODUifQ==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WPS">
  <a:themeElements>
    <a:clrScheme name="WPS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874CB"/>
      </a:accent1>
      <a:accent2>
        <a:srgbClr val="EE822F"/>
      </a:accent2>
      <a:accent3>
        <a:srgbClr val="F2BA02"/>
      </a:accent3>
      <a:accent4>
        <a:srgbClr val="75BD42"/>
      </a:accent4>
      <a:accent5>
        <a:srgbClr val="30C0B4"/>
      </a:accent5>
      <a:accent6>
        <a:srgbClr val="E54C5E"/>
      </a:accent6>
      <a:hlink>
        <a:srgbClr val="0026E5"/>
      </a:hlink>
      <a:folHlink>
        <a:srgbClr val="7E1FAD"/>
      </a:folHlink>
    </a:clrScheme>
    <a:fontScheme name="WPS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WPS">
      <a:fillStyleLst>
        <a:solidFill>
          <a:schemeClr val="phClr"/>
        </a:solidFill>
        <a:gradFill>
          <a:gsLst>
            <a:gs pos="0">
              <a:schemeClr val="phClr">
                <a:lumOff val="17500"/>
              </a:schemeClr>
            </a:gs>
            <a:gs pos="100000">
              <a:schemeClr val="phClr"/>
            </a:gs>
          </a:gsLst>
          <a:lin ang="2700000" scaled="0"/>
        </a:gradFill>
        <a:gradFill>
          <a:gsLst>
            <a:gs pos="0">
              <a:schemeClr val="phClr">
                <a:hueOff val="-2520000"/>
              </a:schemeClr>
            </a:gs>
            <a:gs pos="100000">
              <a:schemeClr val="phClr"/>
            </a:gs>
          </a:gsLst>
          <a:lin ang="27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gradFill>
            <a:gsLst>
              <a:gs pos="0">
                <a:schemeClr val="phClr">
                  <a:hueOff val="-4200000"/>
                </a:schemeClr>
              </a:gs>
              <a:gs pos="100000">
                <a:schemeClr val="phClr"/>
              </a:gs>
            </a:gsLst>
            <a:lin ang="2700000" scaled="1"/>
          </a:gradFill>
          <a:prstDash val="solid"/>
          <a:miter lim="800000"/>
        </a:ln>
      </a:lnStyleLst>
      <a:effectStyleLst>
        <a:effectStyle>
          <a:effectLst>
            <a:outerShdw blurRad="101600" dist="50800" dir="5400000" algn="ctr" rotWithShape="0">
              <a:schemeClr val="phClr">
                <a:alpha val="60000"/>
              </a:schemeClr>
            </a:outerShdw>
          </a:effectLst>
        </a:effectStyle>
        <a:effectStyle>
          <a:effectLst>
            <a:reflection stA="50000" endA="300" endPos="40000" dist="25400" dir="5400000" sy="-100000" algn="bl" rotWithShape="0"/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62</Words>
  <Application>WPS 演示</Application>
  <PresentationFormat>宽屏</PresentationFormat>
  <Paragraphs>6</Paragraphs>
  <Slides>1</Slides>
  <Notes>4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11" baseType="lpstr">
      <vt:lpstr>Arial</vt:lpstr>
      <vt:lpstr>宋体</vt:lpstr>
      <vt:lpstr>Wingdings</vt:lpstr>
      <vt:lpstr>Wingdings</vt:lpstr>
      <vt:lpstr>思源黑体 CN Heavy</vt:lpstr>
      <vt:lpstr>黑体</vt:lpstr>
      <vt:lpstr>微软雅黑</vt:lpstr>
      <vt:lpstr>Arial Unicode MS</vt:lpstr>
      <vt:lpstr>Calibri</vt:lpstr>
      <vt:lpstr>WPS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空白演示</dc:title>
  <dc:creator/>
  <cp:lastModifiedBy>张琳琳</cp:lastModifiedBy>
  <cp:revision>158</cp:revision>
  <dcterms:created xsi:type="dcterms:W3CDTF">2019-06-19T02:08:00Z</dcterms:created>
  <dcterms:modified xsi:type="dcterms:W3CDTF">2024-09-26T08:51:45Z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2052-11.8.2.11718</vt:lpwstr>
  </property>
  <property fmtid="{D5CDD505-2E9C-101B-9397-08002B2CF9AE}" pid="3" name="ICV">
    <vt:lpwstr>CA5388F68ECA4322B2A8E8ECD031AE87</vt:lpwstr>
  </property>
</Properties>
</file>