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5999420" cy="3599942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116B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11338"/>
        <p:guide pos="113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4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539764" y="4800000"/>
            <a:ext cx="28934646" cy="1349291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2362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539764" y="18689764"/>
            <a:ext cx="28934646" cy="772913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9450" spc="200"/>
            </a:lvl1pPr>
            <a:lvl2pPr marL="1800225" indent="0" algn="ctr">
              <a:buNone/>
              <a:defRPr sz="7875"/>
            </a:lvl2pPr>
            <a:lvl3pPr marL="3599815" indent="0" algn="ctr">
              <a:buNone/>
              <a:defRPr sz="7085"/>
            </a:lvl3pPr>
            <a:lvl4pPr marL="5400040" indent="0" algn="ctr">
              <a:buNone/>
              <a:defRPr sz="6300"/>
            </a:lvl4pPr>
            <a:lvl5pPr marL="7200265" indent="0" algn="ctr">
              <a:buNone/>
              <a:defRPr sz="6300"/>
            </a:lvl5pPr>
            <a:lvl6pPr marL="8999855" indent="0" algn="ctr">
              <a:buNone/>
              <a:defRPr sz="6300"/>
            </a:lvl6pPr>
            <a:lvl7pPr marL="10800080" indent="0" algn="ctr">
              <a:buNone/>
              <a:defRPr sz="6300"/>
            </a:lvl7pPr>
            <a:lvl8pPr marL="12600305" indent="0" algn="ctr">
              <a:buNone/>
              <a:defRPr sz="6300"/>
            </a:lvl8pPr>
            <a:lvl9pPr marL="14399895" indent="0" algn="ctr">
              <a:buNone/>
              <a:defRPr sz="63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796457" y="4062992"/>
            <a:ext cx="32400000" cy="28781103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539764" y="13039370"/>
            <a:ext cx="28934646" cy="534803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2362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3539764" y="18689764"/>
            <a:ext cx="28934646" cy="2475591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945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96457" y="3193701"/>
            <a:ext cx="32389370" cy="370393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6457" y="7823622"/>
            <a:ext cx="32389370" cy="24982677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5878347" y="20201575"/>
            <a:ext cx="22939370" cy="4025197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732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878347" y="24226772"/>
            <a:ext cx="22939370" cy="4554331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70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80022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2pPr>
            <a:lvl3pPr marL="359981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0004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720026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899985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08000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260030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43998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96457" y="3193701"/>
            <a:ext cx="32389370" cy="370393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796457" y="7880315"/>
            <a:ext cx="15285827" cy="24925985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8931890" y="7880315"/>
            <a:ext cx="15285827" cy="24925985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96457" y="3193701"/>
            <a:ext cx="32389370" cy="370393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796457" y="7502362"/>
            <a:ext cx="15774803" cy="200315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787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800225" indent="0">
              <a:buNone/>
              <a:defRPr sz="7875" b="1"/>
            </a:lvl2pPr>
            <a:lvl3pPr marL="3599815" indent="0">
              <a:buNone/>
              <a:defRPr sz="7085" b="1"/>
            </a:lvl3pPr>
            <a:lvl4pPr marL="5400040" indent="0">
              <a:buNone/>
              <a:defRPr sz="6300" b="1"/>
            </a:lvl4pPr>
            <a:lvl5pPr marL="7200265" indent="0">
              <a:buNone/>
              <a:defRPr sz="6300" b="1"/>
            </a:lvl5pPr>
            <a:lvl6pPr marL="8999855" indent="0">
              <a:buNone/>
              <a:defRPr sz="6300" b="1"/>
            </a:lvl6pPr>
            <a:lvl7pPr marL="10800080" indent="0">
              <a:buNone/>
              <a:defRPr sz="6300" b="1"/>
            </a:lvl7pPr>
            <a:lvl8pPr marL="12600305" indent="0">
              <a:buNone/>
              <a:defRPr sz="6300" b="1"/>
            </a:lvl8pPr>
            <a:lvl9pPr marL="14399895" indent="0">
              <a:buNone/>
              <a:defRPr sz="63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796457" y="9732284"/>
            <a:ext cx="15774803" cy="2307401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8412648" y="7463144"/>
            <a:ext cx="15774803" cy="200315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787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800225" indent="0">
              <a:buNone/>
              <a:defRPr sz="7875" b="1"/>
            </a:lvl2pPr>
            <a:lvl3pPr marL="3599815" indent="0">
              <a:buNone/>
              <a:defRPr sz="7085" b="1"/>
            </a:lvl3pPr>
            <a:lvl4pPr marL="5400040" indent="0">
              <a:buNone/>
              <a:defRPr sz="6300" b="1"/>
            </a:lvl4pPr>
            <a:lvl5pPr marL="7200265" indent="0">
              <a:buNone/>
              <a:defRPr sz="6300" b="1"/>
            </a:lvl5pPr>
            <a:lvl6pPr marL="8999855" indent="0">
              <a:buNone/>
              <a:defRPr sz="6300" b="1"/>
            </a:lvl6pPr>
            <a:lvl7pPr marL="10800080" indent="0">
              <a:buNone/>
              <a:defRPr sz="6300" b="1"/>
            </a:lvl7pPr>
            <a:lvl8pPr marL="12600305" indent="0">
              <a:buNone/>
              <a:defRPr sz="6300" b="1"/>
            </a:lvl8pPr>
            <a:lvl9pPr marL="14399895" indent="0">
              <a:buNone/>
              <a:defRPr sz="63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8412648" y="9732284"/>
            <a:ext cx="15774803" cy="2307401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96457" y="3193701"/>
            <a:ext cx="32389370" cy="370393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6457" y="8163780"/>
            <a:ext cx="15451999" cy="2418897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63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8751181" y="8163780"/>
            <a:ext cx="15434646" cy="2418897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63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30220867" y="4800000"/>
            <a:ext cx="3082677" cy="264000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1102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700000" y="4800000"/>
            <a:ext cx="27074410" cy="26400000"/>
          </a:xfrm>
        </p:spPr>
        <p:txBody>
          <a:bodyPr vert="eaVert" lIns="46800" tIns="46800" rIns="46800" bIns="46800"/>
          <a:lstStyle>
            <a:lvl1pPr marL="899795" indent="-899795">
              <a:spcAft>
                <a:spcPts val="1000"/>
              </a:spcAft>
              <a:defRPr spc="300"/>
            </a:lvl1pPr>
            <a:lvl2pPr marL="2700020" indent="-899795">
              <a:defRPr spc="300"/>
            </a:lvl2pPr>
            <a:lvl3pPr marL="4500245" indent="-899795">
              <a:defRPr spc="300"/>
            </a:lvl3pPr>
            <a:lvl4pPr marL="6299835" indent="-899795">
              <a:defRPr spc="300"/>
            </a:lvl4pPr>
            <a:lvl5pPr marL="8100060" indent="-89979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796457" y="3193701"/>
            <a:ext cx="32389370" cy="3703937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796457" y="7823622"/>
            <a:ext cx="32389370" cy="24982677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807087" y="33146457"/>
            <a:ext cx="7972441" cy="1662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93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2153543" y="33146457"/>
            <a:ext cx="11692914" cy="1662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93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26213386" y="33146457"/>
            <a:ext cx="7972441" cy="1662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93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599815" rtl="0" eaLnBrk="1" fontAlgn="auto" latinLnBrk="0" hangingPunct="1">
        <a:lnSpc>
          <a:spcPct val="100000"/>
        </a:lnSpc>
        <a:spcBef>
          <a:spcPct val="0"/>
        </a:spcBef>
        <a:buNone/>
        <a:defRPr sz="14175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899795" indent="-899795" algn="l" defTabSz="3599815" rtl="0" eaLnBrk="1" fontAlgn="auto" latinLnBrk="0" hangingPunct="1">
        <a:lnSpc>
          <a:spcPct val="130000"/>
        </a:lnSpc>
        <a:spcBef>
          <a:spcPct val="2000"/>
        </a:spcBef>
        <a:spcAft>
          <a:spcPts val="1000"/>
        </a:spcAft>
        <a:buFont typeface="Arial" panose="020B0604020202020204" pitchFamily="34" charset="0"/>
        <a:buChar char="●"/>
        <a:defRPr sz="708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2700020" indent="-899795" algn="l" defTabSz="3599815" rtl="0" eaLnBrk="1" fontAlgn="auto" latinLnBrk="0" hangingPunct="1">
        <a:lnSpc>
          <a:spcPct val="120000"/>
        </a:lnSpc>
        <a:spcBef>
          <a:spcPct val="2000"/>
        </a:spcBef>
        <a:spcAft>
          <a:spcPts val="600"/>
        </a:spcAft>
        <a:buFont typeface="Arial" panose="020B0604020202020204" pitchFamily="34" charset="0"/>
        <a:buChar char="●"/>
        <a:tabLst>
          <a:tab pos="6337300" algn="l"/>
          <a:tab pos="6337300" algn="l"/>
          <a:tab pos="6337300" algn="l"/>
          <a:tab pos="6337300" algn="l"/>
        </a:tabLst>
        <a:defRPr sz="6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4500245" indent="-899795" algn="l" defTabSz="3599815" rtl="0" eaLnBrk="1" fontAlgn="auto" latinLnBrk="0" hangingPunct="1">
        <a:lnSpc>
          <a:spcPct val="120000"/>
        </a:lnSpc>
        <a:spcBef>
          <a:spcPct val="2000"/>
        </a:spcBef>
        <a:spcAft>
          <a:spcPts val="600"/>
        </a:spcAft>
        <a:buFont typeface="Arial" panose="020B0604020202020204" pitchFamily="34" charset="0"/>
        <a:buChar char="●"/>
        <a:defRPr sz="6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6299835" indent="-899795" algn="l" defTabSz="3599815" rtl="0" eaLnBrk="1" fontAlgn="auto" latinLnBrk="0" hangingPunct="1">
        <a:lnSpc>
          <a:spcPct val="120000"/>
        </a:lnSpc>
        <a:spcBef>
          <a:spcPct val="2000"/>
        </a:spcBef>
        <a:spcAft>
          <a:spcPts val="300"/>
        </a:spcAft>
        <a:buFont typeface="Wingdings" panose="05000000000000000000" charset="0"/>
        <a:buChar char=""/>
        <a:defRPr sz="55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8100060" indent="-899795" algn="l" defTabSz="3599815" rtl="0" eaLnBrk="1" fontAlgn="auto" latinLnBrk="0" hangingPunct="1">
        <a:lnSpc>
          <a:spcPct val="120000"/>
        </a:lnSpc>
        <a:spcBef>
          <a:spcPct val="2000"/>
        </a:spcBef>
        <a:spcAft>
          <a:spcPts val="300"/>
        </a:spcAft>
        <a:buFont typeface="Arial" panose="020B0604020202020204" pitchFamily="34" charset="0"/>
        <a:buChar char="•"/>
        <a:defRPr sz="55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9900285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6pPr>
      <a:lvl7pPr marL="11699875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7pPr>
      <a:lvl8pPr marL="13500100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8pPr>
      <a:lvl9pPr marL="15299690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25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2pPr>
      <a:lvl3pPr marL="3599815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400040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4pPr>
      <a:lvl5pPr marL="7200265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5pPr>
      <a:lvl6pPr marL="8999855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80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7pPr>
      <a:lvl8pPr marL="12600305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8pPr>
      <a:lvl9pPr marL="14399895" algn="l" defTabSz="3599815" rtl="0" eaLnBrk="1" latinLnBrk="0" hangingPunct="1">
        <a:defRPr sz="70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3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" y="182880"/>
            <a:ext cx="35998150" cy="353377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102725" y="504190"/>
            <a:ext cx="1921446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9600">
                <a:solidFill>
                  <a:srgbClr val="00116B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字数不超过</a:t>
            </a:r>
            <a:r>
              <a:rPr lang="en-US" altLang="zh-CN" sz="9600">
                <a:solidFill>
                  <a:srgbClr val="00116B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20</a:t>
            </a:r>
            <a:r>
              <a:rPr lang="zh-CN" altLang="en-US" sz="9600">
                <a:solidFill>
                  <a:srgbClr val="00116B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个字不低于</a:t>
            </a:r>
            <a:r>
              <a:rPr lang="en-US" altLang="zh-CN" sz="9600">
                <a:solidFill>
                  <a:srgbClr val="00116B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12</a:t>
            </a:r>
            <a:r>
              <a:rPr lang="zh-CN" altLang="en-US" sz="9600">
                <a:solidFill>
                  <a:srgbClr val="00116B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个</a:t>
            </a:r>
            <a:r>
              <a:rPr lang="zh-CN" altLang="en-US" sz="9600">
                <a:solidFill>
                  <a:srgbClr val="00116B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字</a:t>
            </a:r>
            <a:endParaRPr lang="zh-CN" altLang="en-US" sz="9600">
              <a:solidFill>
                <a:srgbClr val="00116B"/>
              </a:solidFill>
              <a:latin typeface="思源黑体 CN Heavy" panose="020B0A00000000000000" charset="-122"/>
              <a:ea typeface="思源黑体 CN Heavy" panose="020B0A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65300" y="4264025"/>
            <a:ext cx="1339024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此字号约为</a:t>
            </a:r>
            <a:r>
              <a:rPr lang="en-US" altLang="zh-CN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2cm</a:t>
            </a:r>
            <a:r>
              <a:rPr lang="zh-CN" altLang="en-US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方块字，此字号约为</a:t>
            </a:r>
            <a:r>
              <a:rPr lang="en-US" altLang="zh-CN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2cm</a:t>
            </a:r>
            <a:r>
              <a:rPr lang="zh-CN" altLang="en-US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方块字</a:t>
            </a:r>
            <a:endParaRPr lang="zh-CN" altLang="en-US" sz="4000">
              <a:solidFill>
                <a:schemeClr val="bg1"/>
              </a:solidFill>
              <a:latin typeface="+mn-ea"/>
              <a:cs typeface="+mn-ea"/>
            </a:endParaRPr>
          </a:p>
          <a:p>
            <a:r>
              <a:rPr lang="zh-CN" altLang="en-US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此字号约为</a:t>
            </a:r>
            <a:r>
              <a:rPr lang="en-US" altLang="zh-CN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2cm</a:t>
            </a:r>
            <a:r>
              <a:rPr lang="zh-CN" altLang="en-US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方块字，此字号约为</a:t>
            </a:r>
            <a:r>
              <a:rPr lang="en-US" altLang="zh-CN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2cm</a:t>
            </a:r>
            <a:r>
              <a:rPr lang="zh-CN" altLang="en-US" sz="4000">
                <a:solidFill>
                  <a:schemeClr val="bg1"/>
                </a:solidFill>
                <a:latin typeface="+mn-ea"/>
                <a:cs typeface="+mn-ea"/>
                <a:sym typeface="+mn-ea"/>
              </a:rPr>
              <a:t>方块字</a:t>
            </a:r>
            <a:endParaRPr lang="zh-CN" altLang="en-US" sz="4000">
              <a:solidFill>
                <a:schemeClr val="bg1"/>
              </a:solidFill>
              <a:latin typeface="+mn-ea"/>
              <a:cs typeface="+mn-ea"/>
            </a:endParaRPr>
          </a:p>
          <a:p>
            <a:endParaRPr lang="zh-CN" altLang="en-US" sz="4000">
              <a:solidFill>
                <a:schemeClr val="bg1"/>
              </a:solidFill>
              <a:latin typeface="+mn-ea"/>
              <a:cs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commondata" val="eyJoZGlkIjoiNWNjYmQxNjUyZTQxNDRmYjI1ZmFlNGNkNjczNDc4ODU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WPS 演示</Application>
  <PresentationFormat>宽屏</PresentationFormat>
  <Paragraphs>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思源黑体 CN Heavy</vt:lpstr>
      <vt:lpstr>黑体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张琳琳</cp:lastModifiedBy>
  <cp:revision>158</cp:revision>
  <dcterms:created xsi:type="dcterms:W3CDTF">2019-06-19T02:08:00Z</dcterms:created>
  <dcterms:modified xsi:type="dcterms:W3CDTF">2024-09-26T08:51:45Z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2052-11.8.2.11718</vt:lpwstr>
  </property>
  <property fmtid="{D5CDD505-2E9C-101B-9397-08002B2CF9AE}" pid="3" name="ICV">
    <vt:lpwstr>CA5388F68ECA4322B2A8E8ECD031AE87</vt:lpwstr>
  </property>
</Properties>
</file>